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80" r:id="rId3"/>
    <p:sldId id="281" r:id="rId4"/>
    <p:sldId id="282" r:id="rId5"/>
    <p:sldId id="258" r:id="rId6"/>
    <p:sldId id="259" r:id="rId7"/>
    <p:sldId id="276" r:id="rId8"/>
    <p:sldId id="285" r:id="rId9"/>
    <p:sldId id="286" r:id="rId10"/>
    <p:sldId id="261" r:id="rId11"/>
    <p:sldId id="284" r:id="rId12"/>
    <p:sldId id="272" r:id="rId13"/>
    <p:sldId id="287" r:id="rId14"/>
    <p:sldId id="274" r:id="rId15"/>
    <p:sldId id="273" r:id="rId16"/>
    <p:sldId id="264" r:id="rId17"/>
    <p:sldId id="278" r:id="rId18"/>
    <p:sldId id="279" r:id="rId19"/>
    <p:sldId id="289" r:id="rId20"/>
    <p:sldId id="288" r:id="rId21"/>
    <p:sldId id="265" r:id="rId22"/>
    <p:sldId id="277" r:id="rId23"/>
    <p:sldId id="266" r:id="rId24"/>
    <p:sldId id="267" r:id="rId25"/>
    <p:sldId id="268" r:id="rId26"/>
    <p:sldId id="26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59" y="959313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459" y="3531205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5459" y="329308"/>
            <a:ext cx="3392144" cy="309201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6200" y="131730"/>
            <a:ext cx="802005" cy="503578"/>
          </a:xfrm>
        </p:spPr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32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00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447" y="796298"/>
            <a:ext cx="1103027" cy="466256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1910" y="796298"/>
            <a:ext cx="5301095" cy="466256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5605390" y="3050294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14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28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6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56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959314"/>
            <a:ext cx="6564015" cy="104411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59" y="2172548"/>
            <a:ext cx="3125871" cy="327894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2172548"/>
            <a:ext cx="3125652" cy="327894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994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52" y="959903"/>
            <a:ext cx="6571344" cy="10446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2169094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973815"/>
            <a:ext cx="3125766" cy="249166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2172548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971035"/>
            <a:ext cx="3125652" cy="248498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5522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10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482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041" y="959313"/>
            <a:ext cx="2425950" cy="224205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877" y="960890"/>
            <a:ext cx="3828178" cy="449691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041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115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077" y="1129512"/>
            <a:ext cx="3386166" cy="191848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1420" y="3057166"/>
            <a:ext cx="3390817" cy="209256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4592" y="5469857"/>
            <a:ext cx="3393977" cy="320123"/>
          </a:xfrm>
        </p:spPr>
        <p:txBody>
          <a:bodyPr/>
          <a:lstStyle>
            <a:lvl1pPr algn="l">
              <a:defRPr/>
            </a:lvl1pPr>
          </a:lstStyle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459" y="318641"/>
            <a:ext cx="2601032" cy="320931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26491" y="131730"/>
            <a:ext cx="795746" cy="503578"/>
          </a:xfrm>
        </p:spPr>
        <p:txBody>
          <a:bodyPr/>
          <a:lstStyle/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1125460" y="643464"/>
            <a:ext cx="339242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80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4" y="956172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4" y="2167385"/>
            <a:ext cx="6571343" cy="328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844A0-4B46-46AA-B797-537A5337B64D}" type="datetimeFigureOut">
              <a:rPr lang="pt-BR" smtClean="0"/>
              <a:t>26/02/2021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3728" y="131730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6DD5D00-4609-44C6-89F0-35EAC07C85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879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82" y="0"/>
            <a:ext cx="9231086" cy="6890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857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24" y="25360"/>
            <a:ext cx="9061788" cy="671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45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473" y="0"/>
            <a:ext cx="1011381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83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775" y="0"/>
            <a:ext cx="9689199" cy="6381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16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5" y="58316"/>
            <a:ext cx="9091125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20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54738"/>
            <a:ext cx="8370676" cy="524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38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2218"/>
            <a:ext cx="8333692" cy="53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15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6" y="0"/>
            <a:ext cx="9070228" cy="652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05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8" y="1021431"/>
            <a:ext cx="8568264" cy="481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87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1569"/>
            <a:ext cx="7596844" cy="505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62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0648"/>
            <a:ext cx="7344816" cy="580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59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096820" cy="453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067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" y="8772"/>
            <a:ext cx="9103924" cy="658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71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739" y="0"/>
            <a:ext cx="9399259" cy="69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41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" y="941822"/>
            <a:ext cx="9126635" cy="462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903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810" y="44624"/>
            <a:ext cx="9355322" cy="676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6956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3879"/>
            <a:ext cx="9143999" cy="68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09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6560"/>
            <a:ext cx="9057476" cy="687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300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186" y="0"/>
            <a:ext cx="9181225" cy="6885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4534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4976"/>
            <a:ext cx="9144000" cy="286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89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7" y="1412776"/>
            <a:ext cx="9113693" cy="4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90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23" y="8592"/>
            <a:ext cx="9281443" cy="684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41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231" y="0"/>
            <a:ext cx="93837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50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8" y="116632"/>
            <a:ext cx="8605464" cy="571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42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72" y="189902"/>
            <a:ext cx="7380820" cy="6589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83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68" y="116632"/>
            <a:ext cx="8262664" cy="5926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19255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eria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70</TotalTime>
  <Words>0</Words>
  <Application>Microsoft Office PowerPoint</Application>
  <PresentationFormat>Apresentação na tela (4:3)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Century Gothic</vt:lpstr>
      <vt:lpstr>Galeria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Francisco Carlos</dc:creator>
  <cp:lastModifiedBy>Fco Carlos</cp:lastModifiedBy>
  <cp:revision>15</cp:revision>
  <dcterms:created xsi:type="dcterms:W3CDTF">2018-04-09T19:54:52Z</dcterms:created>
  <dcterms:modified xsi:type="dcterms:W3CDTF">2021-02-26T21:13:30Z</dcterms:modified>
</cp:coreProperties>
</file>